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4" r:id="rId1"/>
  </p:sldMasterIdLst>
  <p:sldIdLst>
    <p:sldId id="256" r:id="rId2"/>
    <p:sldId id="257" r:id="rId3"/>
    <p:sldId id="258" r:id="rId4"/>
    <p:sldId id="259" r:id="rId5"/>
    <p:sldId id="260" r:id="rId6"/>
    <p:sldId id="261" r:id="rId7"/>
    <p:sldId id="262" r:id="rId8"/>
    <p:sldId id="263" r:id="rId9"/>
    <p:sldId id="264" r:id="rId10"/>
    <p:sldId id="265" r:id="rId11"/>
    <p:sldId id="266" r:id="rId12"/>
    <p:sldId id="271" r:id="rId13"/>
    <p:sldId id="270" r:id="rId14"/>
    <p:sldId id="267" r:id="rId15"/>
    <p:sldId id="268" r:id="rId16"/>
    <p:sldId id="269" r:id="rId17"/>
    <p:sldId id="273" r:id="rId18"/>
    <p:sldId id="272" r:id="rId19"/>
    <p:sldId id="274" r:id="rId20"/>
    <p:sldId id="275" r:id="rId21"/>
    <p:sldId id="276" r:id="rId22"/>
    <p:sldId id="281" r:id="rId23"/>
    <p:sldId id="277" r:id="rId24"/>
    <p:sldId id="278" r:id="rId25"/>
    <p:sldId id="279" r:id="rId26"/>
    <p:sldId id="280" r:id="rId27"/>
    <p:sldId id="284" r:id="rId28"/>
    <p:sldId id="282" r:id="rId29"/>
    <p:sldId id="283" r:id="rId30"/>
    <p:sldId id="290" r:id="rId31"/>
    <p:sldId id="291" r:id="rId32"/>
    <p:sldId id="292" r:id="rId33"/>
    <p:sldId id="293" r:id="rId34"/>
    <p:sldId id="294" r:id="rId35"/>
    <p:sldId id="295" r:id="rId36"/>
    <p:sldId id="296" r:id="rId37"/>
    <p:sldId id="286" r:id="rId38"/>
    <p:sldId id="287" r:id="rId39"/>
    <p:sldId id="288" r:id="rId40"/>
    <p:sldId id="289" r:id="rId4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9" d="100"/>
          <a:sy n="69" d="100"/>
        </p:scale>
        <p:origin x="-1416" y="-9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jpeg>
</file>

<file path=ppt/media/image10.jpg>
</file>

<file path=ppt/media/image11.jpg>
</file>

<file path=ppt/media/image12.jpg>
</file>

<file path=ppt/media/image13.jpg>
</file>

<file path=ppt/media/image14.jpg>
</file>

<file path=ppt/media/image15.png>
</file>

<file path=ppt/media/image2.png>
</file>

<file path=ppt/media/image3.png>
</file>

<file path=ppt/media/image4.png>
</file>

<file path=ppt/media/image5.png>
</file>

<file path=ppt/media/image6.pn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6" name="Rounded Rectangle 15"/>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9"/>
          <p:cNvGrpSpPr>
            <a:grpSpLocks noChangeAspect="1"/>
          </p:cNvGrpSpPr>
          <p:nvPr/>
        </p:nvGrpSpPr>
        <p:grpSpPr bwMode="hidden">
          <a:xfrm>
            <a:off x="211665" y="5353963"/>
            <a:ext cx="8723376" cy="1331580"/>
            <a:chOff x="-3905250" y="4294188"/>
            <a:chExt cx="13011150" cy="1892300"/>
          </a:xfrm>
        </p:grpSpPr>
        <p:sp>
          <p:nvSpPr>
            <p:cNvPr id="11"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5"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ctrTitle"/>
          </p:nvPr>
        </p:nvSpPr>
        <p:spPr>
          <a:xfrm>
            <a:off x="685800" y="1600200"/>
            <a:ext cx="7772400" cy="1780108"/>
          </a:xfrm>
        </p:spPr>
        <p:txBody>
          <a:bodyPr anchor="b">
            <a:normAutofit/>
          </a:bodyPr>
          <a:lstStyle>
            <a:lvl1pPr>
              <a:defRPr sz="440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371600" y="3556001"/>
            <a:ext cx="6400800" cy="1473200"/>
          </a:xfrm>
        </p:spPr>
        <p:txBody>
          <a:bodyPr>
            <a:normAutofit/>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7B1C361-D48A-4C66-B7CC-CC9BE3AF998C}" type="datetimeFigureOut">
              <a:rPr lang="en-US" smtClean="0"/>
              <a:t>3/4/2020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CA381A-E1E2-42CA-ACE4-DCB53BF5D105}"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nchor="ctr"/>
          <a:lstStyle>
            <a:lvl1pPr algn="l">
              <a:defRPr/>
            </a:lvl1pPr>
            <a:lvl2pPr algn="l">
              <a:defRPr/>
            </a:lvl2pPr>
            <a:lvl3pPr algn="l">
              <a:defRPr/>
            </a:lvl3pPr>
            <a:lvl4pPr algn="l">
              <a:defRPr/>
            </a:lvl4pPr>
            <a:lvl5pPr algn="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7B1C361-D48A-4C66-B7CC-CC9BE3AF998C}" type="datetimeFigureOut">
              <a:rPr lang="en-US" smtClean="0"/>
              <a:t>3/4/2020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CA381A-E1E2-42CA-ACE4-DCB53BF5D105}"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1" name="Rounded Rectangle 20"/>
          <p:cNvSpPr/>
          <p:nvPr/>
        </p:nvSpPr>
        <p:spPr bwMode="hidden">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67B1C361-D48A-4C66-B7CC-CC9BE3AF998C}" type="datetimeFigureOut">
              <a:rPr lang="en-US" smtClean="0"/>
              <a:t>3/4/2020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CA381A-E1E2-42CA-ACE4-DCB53BF5D105}" type="slidenum">
              <a:rPr lang="en-US" smtClean="0"/>
              <a:t>‹#›</a:t>
            </a:fld>
            <a:endParaRPr lang="en-US"/>
          </a:p>
        </p:txBody>
      </p:sp>
      <p:grpSp>
        <p:nvGrpSpPr>
          <p:cNvPr id="15" name="Group 14"/>
          <p:cNvGrpSpPr>
            <a:grpSpLocks noChangeAspect="1"/>
          </p:cNvGrpSpPr>
          <p:nvPr/>
        </p:nvGrpSpPr>
        <p:grpSpPr bwMode="hidden">
          <a:xfrm>
            <a:off x="211665" y="714191"/>
            <a:ext cx="8723376" cy="1331580"/>
            <a:chOff x="-3905250" y="4294188"/>
            <a:chExt cx="13011150" cy="1892300"/>
          </a:xfrm>
        </p:grpSpPr>
        <p:sp>
          <p:nvSpPr>
            <p:cNvPr id="16"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0" name="Freeform 19"/>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Vertical Title 1"/>
          <p:cNvSpPr>
            <a:spLocks noGrp="1"/>
          </p:cNvSpPr>
          <p:nvPr>
            <p:ph type="title" orient="vert"/>
          </p:nvPr>
        </p:nvSpPr>
        <p:spPr>
          <a:xfrm>
            <a:off x="6629400" y="1447800"/>
            <a:ext cx="2057400" cy="4487333"/>
          </a:xfrm>
        </p:spPr>
        <p:txBody>
          <a:bodyPr vert="eaVert" anchor="ctr"/>
          <a:lstStyle>
            <a:lvl1pPr algn="l">
              <a:defRPr>
                <a:solidFill>
                  <a:schemeClr val="tx2"/>
                </a:solidFil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1447800"/>
            <a:ext cx="6019800" cy="4487334"/>
          </a:xfrm>
        </p:spPr>
        <p:txBody>
          <a:bodyPr vert="eaVert"/>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7B1C361-D48A-4C66-B7CC-CC9BE3AF998C}" type="datetimeFigureOut">
              <a:rPr lang="en-US" smtClean="0"/>
              <a:t>3/4/2020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CA381A-E1E2-42CA-ACE4-DCB53BF5D105}" type="slidenum">
              <a:rPr lang="en-US" smtClean="0"/>
              <a:t>‹#›</a:t>
            </a:fld>
            <a:endParaRPr lang="en-US"/>
          </a:p>
        </p:txBody>
      </p:sp>
      <p:sp>
        <p:nvSpPr>
          <p:cNvPr id="7" name="Title 6"/>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228600" y="228600"/>
            <a:ext cx="8695944" cy="4736592"/>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14"/>
          <p:cNvSpPr>
            <a:spLocks/>
          </p:cNvSpPr>
          <p:nvPr/>
        </p:nvSpPr>
        <p:spPr bwMode="hidden">
          <a:xfrm>
            <a:off x="6047438" y="4203592"/>
            <a:ext cx="2876429" cy="714026"/>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8"/>
          <p:cNvSpPr>
            <a:spLocks/>
          </p:cNvSpPr>
          <p:nvPr/>
        </p:nvSpPr>
        <p:spPr bwMode="hidden">
          <a:xfrm>
            <a:off x="2619320" y="4075290"/>
            <a:ext cx="5544515" cy="850138"/>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2"/>
          <p:cNvSpPr>
            <a:spLocks/>
          </p:cNvSpPr>
          <p:nvPr/>
        </p:nvSpPr>
        <p:spPr bwMode="hidden">
          <a:xfrm>
            <a:off x="2828728" y="4087562"/>
            <a:ext cx="5467980" cy="774272"/>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6"/>
          <p:cNvSpPr>
            <a:spLocks/>
          </p:cNvSpPr>
          <p:nvPr/>
        </p:nvSpPr>
        <p:spPr bwMode="hidden">
          <a:xfrm>
            <a:off x="5609489" y="4074174"/>
            <a:ext cx="3308000" cy="651549"/>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3" name="Freeform 10"/>
          <p:cNvSpPr>
            <a:spLocks/>
          </p:cNvSpPr>
          <p:nvPr/>
        </p:nvSpPr>
        <p:spPr bwMode="hidden">
          <a:xfrm>
            <a:off x="211665" y="4058555"/>
            <a:ext cx="8723376" cy="1329874"/>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a:xfrm>
            <a:off x="690032" y="2463560"/>
            <a:ext cx="7772400" cy="1524000"/>
          </a:xfrm>
        </p:spPr>
        <p:txBody>
          <a:bodyPr anchor="t">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67365" y="1437448"/>
            <a:ext cx="6417734" cy="939801"/>
          </a:xfrm>
        </p:spPr>
        <p:txBody>
          <a:bodyPr anchor="b">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7B1C361-D48A-4C66-B7CC-CC9BE3AF998C}" type="datetimeFigureOut">
              <a:rPr lang="en-US" smtClean="0"/>
              <a:t>3/4/2020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CA381A-E1E2-42CA-ACE4-DCB53BF5D105}"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Date Placeholder 4"/>
          <p:cNvSpPr>
            <a:spLocks noGrp="1"/>
          </p:cNvSpPr>
          <p:nvPr>
            <p:ph type="dt" sz="half" idx="10"/>
          </p:nvPr>
        </p:nvSpPr>
        <p:spPr/>
        <p:txBody>
          <a:bodyPr/>
          <a:lstStyle/>
          <a:p>
            <a:fld id="{67B1C361-D48A-4C66-B7CC-CC9BE3AF998C}" type="datetimeFigureOut">
              <a:rPr lang="en-US" smtClean="0"/>
              <a:t>3/4/2020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CA381A-E1E2-42CA-ACE4-DCB53BF5D105}" type="slidenum">
              <a:rPr lang="en-US" smtClean="0"/>
              <a:t>‹#›</a:t>
            </a:fld>
            <a:endParaRPr lang="en-US"/>
          </a:p>
        </p:txBody>
      </p:sp>
      <p:sp>
        <p:nvSpPr>
          <p:cNvPr id="9" name="Content Placeholder 8"/>
          <p:cNvSpPr>
            <a:spLocks noGrp="1"/>
          </p:cNvSpPr>
          <p:nvPr>
            <p:ph sz="quarter" idx="13"/>
          </p:nvPr>
        </p:nvSpPr>
        <p:spPr>
          <a:xfrm>
            <a:off x="676655" y="2679192"/>
            <a:ext cx="3822192" cy="3447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14"/>
          </p:nvPr>
        </p:nvSpPr>
        <p:spPr>
          <a:xfrm>
            <a:off x="4645152" y="2679192"/>
            <a:ext cx="3822192" cy="3447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76656" y="2678114"/>
            <a:ext cx="3822192" cy="639762"/>
          </a:xfrm>
        </p:spPr>
        <p:txBody>
          <a:bodyPr anchor="ctr"/>
          <a:lstStyle>
            <a:lvl1pPr marL="0" indent="0" algn="ctr">
              <a:buNone/>
              <a:defRPr sz="24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7332" y="3429000"/>
            <a:ext cx="3820055"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8200" y="2678113"/>
            <a:ext cx="3822192" cy="639762"/>
          </a:xfrm>
        </p:spPr>
        <p:txBody>
          <a:bodyPr anchor="ctr"/>
          <a:lstStyle>
            <a:lvl1pPr marL="0" indent="0" algn="ctr">
              <a:buNone/>
              <a:defRPr sz="2400" b="0" i="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3429000"/>
            <a:ext cx="3822192"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7B1C361-D48A-4C66-B7CC-CC9BE3AF998C}" type="datetimeFigureOut">
              <a:rPr lang="en-US" smtClean="0"/>
              <a:t>3/4/2020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9CA381A-E1E2-42CA-ACE4-DCB53BF5D105}"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7B1C361-D48A-4C66-B7CC-CC9BE3AF998C}" type="datetimeFigureOut">
              <a:rPr lang="en-US" smtClean="0"/>
              <a:t>3/4/2020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9CA381A-E1E2-42CA-ACE4-DCB53BF5D105}"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2" name="Rounded Rectangle 11"/>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a:grpSpLocks noChangeAspect="1"/>
          </p:cNvGrpSpPr>
          <p:nvPr/>
        </p:nvGrpSpPr>
        <p:grpSpPr bwMode="hidden">
          <a:xfrm>
            <a:off x="211665" y="714191"/>
            <a:ext cx="8723376" cy="1329874"/>
            <a:chOff x="-3905251" y="4294188"/>
            <a:chExt cx="13027839" cy="1892300"/>
          </a:xfrm>
        </p:grpSpPr>
        <p:sp>
          <p:nvSpPr>
            <p:cNvPr id="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Date Placeholder 1"/>
          <p:cNvSpPr>
            <a:spLocks noGrp="1"/>
          </p:cNvSpPr>
          <p:nvPr>
            <p:ph type="dt" sz="half" idx="10"/>
          </p:nvPr>
        </p:nvSpPr>
        <p:spPr/>
        <p:txBody>
          <a:bodyPr/>
          <a:lstStyle/>
          <a:p>
            <a:fld id="{67B1C361-D48A-4C66-B7CC-CC9BE3AF998C}" type="datetimeFigureOut">
              <a:rPr lang="en-US" smtClean="0"/>
              <a:t>3/4/2020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9CA381A-E1E2-42CA-ACE4-DCB53BF5D105}"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p:cNvSpPr>
            <a:spLocks noGrp="1"/>
          </p:cNvSpPr>
          <p:nvPr>
            <p:ph type="dt" sz="half" idx="10"/>
          </p:nvPr>
        </p:nvSpPr>
        <p:spPr/>
        <p:txBody>
          <a:bodyPr/>
          <a:lstStyle/>
          <a:p>
            <a:fld id="{67B1C361-D48A-4C66-B7CC-CC9BE3AF998C}" type="datetimeFigureOut">
              <a:rPr lang="en-US" smtClean="0"/>
              <a:t>3/4/2020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CA381A-E1E2-42CA-ACE4-DCB53BF5D105}" type="slidenum">
              <a:rPr lang="en-US" smtClean="0"/>
              <a:t>‹#›</a:t>
            </a:fld>
            <a:endParaRPr lang="en-US"/>
          </a:p>
        </p:txBody>
      </p:sp>
      <p:sp>
        <p:nvSpPr>
          <p:cNvPr id="4" name="Text Placeholder 3"/>
          <p:cNvSpPr>
            <a:spLocks noGrp="1"/>
          </p:cNvSpPr>
          <p:nvPr>
            <p:ph type="body" sz="half" idx="2"/>
          </p:nvPr>
        </p:nvSpPr>
        <p:spPr>
          <a:xfrm>
            <a:off x="914400" y="3581400"/>
            <a:ext cx="3352800" cy="1905001"/>
          </a:xfrm>
        </p:spPr>
        <p:txBody>
          <a:bodyPr anchor="t">
            <a:normAutofit/>
          </a:bodyPr>
          <a:lstStyle>
            <a:lvl1pPr marL="0" indent="0">
              <a:spcBef>
                <a:spcPts val="0"/>
              </a:spcBef>
              <a:spcAft>
                <a:spcPts val="600"/>
              </a:spcAft>
              <a:buNone/>
              <a:defRPr sz="18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grpSp>
        <p:nvGrpSpPr>
          <p:cNvPr id="2" name="Group 23"/>
          <p:cNvGrpSpPr>
            <a:grpSpLocks noChangeAspect="1"/>
          </p:cNvGrpSpPr>
          <p:nvPr/>
        </p:nvGrpSpPr>
        <p:grpSpPr bwMode="hidden">
          <a:xfrm>
            <a:off x="211665" y="714191"/>
            <a:ext cx="8723376" cy="1331580"/>
            <a:chOff x="-3905250" y="4294188"/>
            <a:chExt cx="13011150" cy="1892300"/>
          </a:xfrm>
        </p:grpSpPr>
        <p:sp>
          <p:nvSpPr>
            <p:cNvPr id="25"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9" name="Freeform 28"/>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2" name="Title 21"/>
          <p:cNvSpPr>
            <a:spLocks noGrp="1"/>
          </p:cNvSpPr>
          <p:nvPr>
            <p:ph type="title"/>
          </p:nvPr>
        </p:nvSpPr>
        <p:spPr>
          <a:xfrm>
            <a:off x="914400" y="2286000"/>
            <a:ext cx="3352800" cy="1252728"/>
          </a:xfrm>
        </p:spPr>
        <p:txBody>
          <a:bodyPr anchor="b">
            <a:noAutofit/>
          </a:bodyPr>
          <a:lstStyle>
            <a:lvl1pPr algn="l">
              <a:defRPr sz="320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651962" y="1828800"/>
            <a:ext cx="3904076" cy="3810000"/>
          </a:xfrm>
        </p:spPr>
        <p:txBody>
          <a:bodyPr anchor="ctr"/>
          <a:lstStyle>
            <a:lvl1pPr>
              <a:buClr>
                <a:schemeClr val="bg1"/>
              </a:buClr>
              <a:defRPr sz="2200">
                <a:solidFill>
                  <a:schemeClr val="tx2"/>
                </a:solidFill>
              </a:defRPr>
            </a:lvl1pPr>
            <a:lvl2pPr>
              <a:buClr>
                <a:schemeClr val="bg1"/>
              </a:buClr>
              <a:defRPr sz="2000">
                <a:solidFill>
                  <a:schemeClr val="tx2"/>
                </a:solidFill>
              </a:defRPr>
            </a:lvl2pPr>
            <a:lvl3pPr>
              <a:buClr>
                <a:schemeClr val="bg1"/>
              </a:buClr>
              <a:defRPr sz="1800">
                <a:solidFill>
                  <a:schemeClr val="tx2"/>
                </a:solidFill>
              </a:defRPr>
            </a:lvl3pPr>
            <a:lvl4pPr>
              <a:buClr>
                <a:schemeClr val="bg1"/>
              </a:buClr>
              <a:defRPr sz="1600">
                <a:solidFill>
                  <a:schemeClr val="tx2"/>
                </a:solidFill>
              </a:defRPr>
            </a:lvl4pPr>
            <a:lvl5pPr>
              <a:buClr>
                <a:schemeClr val="bg1"/>
              </a:buClr>
              <a:defRPr sz="1600">
                <a:solidFill>
                  <a:schemeClr val="tx2"/>
                </a:solidFill>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a:grpSpLocks noChangeAspect="1"/>
          </p:cNvGrpSpPr>
          <p:nvPr/>
        </p:nvGrpSpPr>
        <p:grpSpPr bwMode="hidden">
          <a:xfrm>
            <a:off x="211665" y="5353963"/>
            <a:ext cx="8723376" cy="1331580"/>
            <a:chOff x="-3905250" y="4294188"/>
            <a:chExt cx="13011150" cy="1892300"/>
          </a:xfrm>
        </p:grpSpPr>
        <p:sp>
          <p:nvSpPr>
            <p:cNvPr id="10"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4"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a:xfrm>
            <a:off x="4874155" y="338667"/>
            <a:ext cx="3812645" cy="2429934"/>
          </a:xfrm>
        </p:spPr>
        <p:txBody>
          <a:bodyPr anchor="b">
            <a:normAutofit/>
          </a:bodyPr>
          <a:lstStyle>
            <a:lvl1pPr algn="l">
              <a:defRPr sz="2800" b="0">
                <a:solidFill>
                  <a:srgbClr val="FFFFFF"/>
                </a:solidFill>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4868333" y="2785533"/>
            <a:ext cx="3818467" cy="2421467"/>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7B1C361-D48A-4C66-B7CC-CC9BE3AF998C}" type="datetimeFigureOut">
              <a:rPr lang="en-US" smtClean="0"/>
              <a:t>3/4/2020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CA381A-E1E2-42CA-ACE4-DCB53BF5D105}" type="slidenum">
              <a:rPr lang="en-US" smtClean="0"/>
              <a:t>‹#›</a:t>
            </a:fld>
            <a:endParaRPr lang="en-US"/>
          </a:p>
        </p:txBody>
      </p:sp>
      <p:sp>
        <p:nvSpPr>
          <p:cNvPr id="3" name="Picture Placeholder 2"/>
          <p:cNvSpPr>
            <a:spLocks noGrp="1"/>
          </p:cNvSpPr>
          <p:nvPr>
            <p:ph type="pic" idx="1"/>
          </p:nvPr>
        </p:nvSpPr>
        <p:spPr>
          <a:xfrm>
            <a:off x="838200" y="1371600"/>
            <a:ext cx="3566160" cy="2926080"/>
          </a:xfrm>
          <a:prstGeom prst="roundRect">
            <a:avLst>
              <a:gd name="adj" fmla="val 3924"/>
            </a:avLst>
          </a:prstGeom>
          <a:solidFill>
            <a:schemeClr val="accent1"/>
          </a:solidFill>
          <a:ln>
            <a:noFill/>
          </a:ln>
          <a:effectLst>
            <a:reflection blurRad="12700" stA="30000" endPos="30000" dist="5000" dir="5400000" sy="-100000" algn="bl" rotWithShape="0"/>
          </a:effectLst>
          <a:scene3d>
            <a:camera prst="perspectiveContrastingLeftFacing" fov="600000">
              <a:rot lat="240000" lon="19799999" rev="0"/>
            </a:camera>
            <a:lightRig rig="threePt" dir="t">
              <a:rot lat="0" lon="0" rev="2700000"/>
            </a:lightRig>
          </a:scene3d>
          <a:sp3d>
            <a:bevelT w="44450" h="31750"/>
          </a:sp3d>
        </p:spPr>
        <p:txBody>
          <a:bodyP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ounded Rectangle 13"/>
          <p:cNvSpPr/>
          <p:nvPr/>
        </p:nvSpPr>
        <p:spPr>
          <a:xfrm>
            <a:off x="228600" y="228600"/>
            <a:ext cx="8695944" cy="2468880"/>
          </a:xfrm>
          <a:prstGeom prst="roundRect">
            <a:avLst>
              <a:gd name="adj" fmla="val 3362"/>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15"/>
          <p:cNvGrpSpPr>
            <a:grpSpLocks noChangeAspect="1"/>
          </p:cNvGrpSpPr>
          <p:nvPr/>
        </p:nvGrpSpPr>
        <p:grpSpPr bwMode="hidden">
          <a:xfrm>
            <a:off x="211665" y="1679429"/>
            <a:ext cx="8723376" cy="1329874"/>
            <a:chOff x="-3905251" y="4294188"/>
            <a:chExt cx="13027839" cy="1892300"/>
          </a:xfrm>
        </p:grpSpPr>
        <p:sp>
          <p:nvSpPr>
            <p:cNvPr id="1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Placeholder 1"/>
          <p:cNvSpPr>
            <a:spLocks noGrp="1"/>
          </p:cNvSpPr>
          <p:nvPr>
            <p:ph type="title"/>
          </p:nvPr>
        </p:nvSpPr>
        <p:spPr>
          <a:xfrm>
            <a:off x="457200" y="338328"/>
            <a:ext cx="8229600" cy="12527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4" name="Date Placeholder 3"/>
          <p:cNvSpPr>
            <a:spLocks noGrp="1"/>
          </p:cNvSpPr>
          <p:nvPr>
            <p:ph type="dt" sz="half" idx="2"/>
          </p:nvPr>
        </p:nvSpPr>
        <p:spPr>
          <a:xfrm>
            <a:off x="5163672" y="6250164"/>
            <a:ext cx="3786690" cy="365125"/>
          </a:xfrm>
          <a:prstGeom prst="rect">
            <a:avLst/>
          </a:prstGeom>
        </p:spPr>
        <p:txBody>
          <a:bodyPr vert="horz" lIns="91440" tIns="45720" rIns="91440" bIns="45720" rtlCol="0" anchor="ctr"/>
          <a:lstStyle>
            <a:lvl1pPr algn="r">
              <a:defRPr sz="1000">
                <a:solidFill>
                  <a:schemeClr val="tx2"/>
                </a:solidFill>
              </a:defRPr>
            </a:lvl1pPr>
          </a:lstStyle>
          <a:p>
            <a:fld id="{67B1C361-D48A-4C66-B7CC-CC9BE3AF998C}" type="datetimeFigureOut">
              <a:rPr lang="en-US" smtClean="0"/>
              <a:t>3/4/2020</a:t>
            </a:fld>
            <a:endParaRPr lang="en-US"/>
          </a:p>
        </p:txBody>
      </p:sp>
      <p:sp>
        <p:nvSpPr>
          <p:cNvPr id="5" name="Footer Placeholder 4"/>
          <p:cNvSpPr>
            <a:spLocks noGrp="1"/>
          </p:cNvSpPr>
          <p:nvPr>
            <p:ph type="ftr" sz="quarter" idx="3"/>
          </p:nvPr>
        </p:nvSpPr>
        <p:spPr>
          <a:xfrm>
            <a:off x="193638" y="6250164"/>
            <a:ext cx="3786691" cy="365125"/>
          </a:xfrm>
          <a:prstGeom prst="rect">
            <a:avLst/>
          </a:prstGeom>
        </p:spPr>
        <p:txBody>
          <a:bodyPr vert="horz" lIns="91440" tIns="45720" rIns="91440" bIns="45720" rtlCol="0" anchor="ctr"/>
          <a:lstStyle>
            <a:lvl1pPr algn="l">
              <a:defRPr sz="1000">
                <a:solidFill>
                  <a:schemeClr val="tx2"/>
                </a:solidFill>
              </a:defRPr>
            </a:lvl1pPr>
          </a:lstStyle>
          <a:p>
            <a:endParaRPr lang="en-US"/>
          </a:p>
        </p:txBody>
      </p:sp>
      <p:sp>
        <p:nvSpPr>
          <p:cNvPr id="6" name="Slide Number Placeholder 5"/>
          <p:cNvSpPr>
            <a:spLocks noGrp="1"/>
          </p:cNvSpPr>
          <p:nvPr>
            <p:ph type="sldNum" sz="quarter" idx="4"/>
          </p:nvPr>
        </p:nvSpPr>
        <p:spPr>
          <a:xfrm>
            <a:off x="3991088" y="6250163"/>
            <a:ext cx="1161826" cy="365125"/>
          </a:xfrm>
          <a:prstGeom prst="rect">
            <a:avLst/>
          </a:prstGeom>
        </p:spPr>
        <p:txBody>
          <a:bodyPr vert="horz" lIns="91440" tIns="45720" rIns="91440" bIns="45720" rtlCol="0" anchor="ctr"/>
          <a:lstStyle>
            <a:lvl1pPr algn="ctr">
              <a:defRPr sz="1000">
                <a:solidFill>
                  <a:schemeClr val="tx2"/>
                </a:solidFill>
              </a:defRPr>
            </a:lvl1pPr>
          </a:lstStyle>
          <a:p>
            <a:fld id="{49CA381A-E1E2-42CA-ACE4-DCB53BF5D105}" type="slidenum">
              <a:rPr lang="en-US" smtClean="0"/>
              <a:t>‹#›</a:t>
            </a:fld>
            <a:endParaRPr lang="en-US"/>
          </a:p>
        </p:txBody>
      </p:sp>
      <p:sp>
        <p:nvSpPr>
          <p:cNvPr id="3" name="Text Placeholder 2"/>
          <p:cNvSpPr>
            <a:spLocks noGrp="1"/>
          </p:cNvSpPr>
          <p:nvPr>
            <p:ph type="body" idx="1"/>
          </p:nvPr>
        </p:nvSpPr>
        <p:spPr>
          <a:xfrm>
            <a:off x="872067" y="2675467"/>
            <a:ext cx="7408333" cy="345069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Lst>
  <p:txStyles>
    <p:title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penalty\PenaltyFever\Current game\Resources\Images\backgroun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94"/>
            <a:ext cx="9162664" cy="685750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695132" y="1"/>
            <a:ext cx="7772400" cy="914399"/>
          </a:xfrm>
        </p:spPr>
        <p:txBody>
          <a:bodyPr>
            <a:normAutofit/>
          </a:bodyPr>
          <a:lstStyle/>
          <a:p>
            <a:r>
              <a:rPr lang="en-US" sz="5000" b="1" smtClean="0">
                <a:solidFill>
                  <a:schemeClr val="tx1"/>
                </a:solidFill>
                <a:latin typeface="Rockwell Condensed" pitchFamily="18" charset="0"/>
              </a:rPr>
              <a:t>Penalty Fever</a:t>
            </a:r>
            <a:endParaRPr lang="en-US" sz="5000" b="1">
              <a:solidFill>
                <a:schemeClr val="tx1"/>
              </a:solidFill>
              <a:latin typeface="Rockwell Condensed" pitchFamily="18" charset="0"/>
            </a:endParaRPr>
          </a:p>
        </p:txBody>
      </p:sp>
      <p:sp>
        <p:nvSpPr>
          <p:cNvPr id="3" name="Subtitle 2"/>
          <p:cNvSpPr>
            <a:spLocks noGrp="1"/>
          </p:cNvSpPr>
          <p:nvPr>
            <p:ph type="subTitle" idx="1"/>
          </p:nvPr>
        </p:nvSpPr>
        <p:spPr>
          <a:xfrm>
            <a:off x="2133600" y="4953000"/>
            <a:ext cx="6400800" cy="1752600"/>
          </a:xfrm>
        </p:spPr>
        <p:txBody>
          <a:bodyPr>
            <a:normAutofit/>
          </a:bodyPr>
          <a:lstStyle/>
          <a:p>
            <a:pPr algn="l"/>
            <a:r>
              <a:rPr lang="en-US" sz="3000" b="1" smtClean="0">
                <a:solidFill>
                  <a:schemeClr val="tx1"/>
                </a:solidFill>
                <a:latin typeface="Rockwell Condensed" pitchFamily="18" charset="0"/>
              </a:rPr>
              <a:t>Saujan Tiwari</a:t>
            </a:r>
          </a:p>
          <a:p>
            <a:pPr algn="l"/>
            <a:r>
              <a:rPr lang="en-US" sz="3000" b="1" smtClean="0">
                <a:solidFill>
                  <a:schemeClr val="tx1"/>
                </a:solidFill>
                <a:latin typeface="Rockwell Condensed" pitchFamily="18" charset="0"/>
              </a:rPr>
              <a:t>Sandeep Acharya</a:t>
            </a:r>
          </a:p>
          <a:p>
            <a:pPr algn="l"/>
            <a:r>
              <a:rPr lang="en-US" sz="3000" b="1" smtClean="0">
                <a:solidFill>
                  <a:schemeClr val="tx1"/>
                </a:solidFill>
                <a:latin typeface="Rockwell Condensed" pitchFamily="18" charset="0"/>
              </a:rPr>
              <a:t>Sangam Chaulagain</a:t>
            </a:r>
            <a:endParaRPr lang="en-US" sz="3000" b="1">
              <a:solidFill>
                <a:schemeClr val="tx1"/>
              </a:solidFill>
              <a:latin typeface="Rockwell Condensed" pitchFamily="18" charset="0"/>
            </a:endParaRPr>
          </a:p>
        </p:txBody>
      </p:sp>
    </p:spTree>
    <p:extLst>
      <p:ext uri="{BB962C8B-B14F-4D97-AF65-F5344CB8AC3E}">
        <p14:creationId xmlns:p14="http://schemas.microsoft.com/office/powerpoint/2010/main" val="10322341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819400"/>
            <a:ext cx="8229600" cy="1252728"/>
          </a:xfrm>
        </p:spPr>
        <p:txBody>
          <a:bodyPr>
            <a:normAutofit/>
          </a:bodyPr>
          <a:lstStyle/>
          <a:p>
            <a:r>
              <a:rPr lang="en-US" sz="5400" smtClean="0">
                <a:solidFill>
                  <a:schemeClr val="tx1"/>
                </a:solidFill>
                <a:latin typeface="Rockwell Condensed" pitchFamily="18" charset="0"/>
              </a:rPr>
              <a:t>HOW TO PLAY</a:t>
            </a:r>
            <a:endParaRPr lang="en-US" sz="5400">
              <a:solidFill>
                <a:schemeClr val="tx1"/>
              </a:solidFill>
              <a:latin typeface="Rockwell Condensed" pitchFamily="18" charset="0"/>
            </a:endParaRPr>
          </a:p>
        </p:txBody>
      </p:sp>
    </p:spTree>
    <p:extLst>
      <p:ext uri="{BB962C8B-B14F-4D97-AF65-F5344CB8AC3E}">
        <p14:creationId xmlns:p14="http://schemas.microsoft.com/office/powerpoint/2010/main" val="233345069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a:p>
        </p:txBody>
      </p:sp>
      <p:sp>
        <p:nvSpPr>
          <p:cNvPr id="3" name="Title 2"/>
          <p:cNvSpPr>
            <a:spLocks noGrp="1"/>
          </p:cNvSpPr>
          <p:nvPr>
            <p:ph type="title"/>
          </p:nvPr>
        </p:nvSpPr>
        <p:spPr/>
        <p:txBody>
          <a:bodyPr/>
          <a:lstStyle/>
          <a:p>
            <a:endParaRPr lang="en-US"/>
          </a:p>
        </p:txBody>
      </p:sp>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1389647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smtClean="0"/>
              <a:t>Player can position the target using the arrow Keys</a:t>
            </a:r>
            <a:endParaRPr lang="en-US"/>
          </a:p>
          <a:p>
            <a:r>
              <a:rPr lang="en-US" smtClean="0"/>
              <a:t>Up, Down, Left and Right arrow keys are pressed in order to position the target in the place where the player want to shoot.</a:t>
            </a:r>
          </a:p>
          <a:p>
            <a:endParaRPr lang="en-US"/>
          </a:p>
          <a:p>
            <a:r>
              <a:rPr lang="en-US" smtClean="0"/>
              <a:t>After positioning the target, the player can shoot the ball in that position by pressing Space button.</a:t>
            </a:r>
          </a:p>
        </p:txBody>
      </p:sp>
      <p:sp>
        <p:nvSpPr>
          <p:cNvPr id="3" name="Title 2"/>
          <p:cNvSpPr>
            <a:spLocks noGrp="1"/>
          </p:cNvSpPr>
          <p:nvPr>
            <p:ph type="title"/>
          </p:nvPr>
        </p:nvSpPr>
        <p:spPr/>
        <p:txBody>
          <a:bodyPr/>
          <a:lstStyle/>
          <a:p>
            <a:r>
              <a:rPr lang="en-US" smtClean="0"/>
              <a:t>How to Play</a:t>
            </a:r>
            <a:endParaRPr lang="en-US"/>
          </a:p>
        </p:txBody>
      </p:sp>
    </p:spTree>
    <p:extLst>
      <p:ext uri="{BB962C8B-B14F-4D97-AF65-F5344CB8AC3E}">
        <p14:creationId xmlns:p14="http://schemas.microsoft.com/office/powerpoint/2010/main" val="314020436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72067" y="1752600"/>
            <a:ext cx="7408333" cy="4373563"/>
          </a:xfrm>
        </p:spPr>
        <p:txBody>
          <a:bodyPr>
            <a:normAutofit fontScale="92500" lnSpcReduction="10000"/>
          </a:bodyPr>
          <a:lstStyle/>
          <a:p>
            <a:pPr marL="0" indent="0">
              <a:buNone/>
            </a:pPr>
            <a:r>
              <a:rPr lang="en-US" smtClean="0"/>
              <a:t>                              Q     W      E</a:t>
            </a:r>
          </a:p>
          <a:p>
            <a:pPr marL="0" indent="0">
              <a:buNone/>
            </a:pPr>
            <a:endParaRPr lang="en-US"/>
          </a:p>
          <a:p>
            <a:pPr marL="0" indent="0">
              <a:buNone/>
            </a:pPr>
            <a:r>
              <a:rPr lang="en-US" smtClean="0"/>
              <a:t>                               A      S      D</a:t>
            </a:r>
          </a:p>
          <a:p>
            <a:pPr marL="0" indent="0">
              <a:buNone/>
            </a:pPr>
            <a:r>
              <a:rPr lang="en-US"/>
              <a:t> </a:t>
            </a:r>
          </a:p>
          <a:p>
            <a:pPr marL="0" indent="0">
              <a:buNone/>
            </a:pPr>
            <a:r>
              <a:rPr lang="en-US" smtClean="0"/>
              <a:t>                               Z      X       C</a:t>
            </a:r>
          </a:p>
          <a:p>
            <a:pPr marL="0" indent="0">
              <a:buNone/>
            </a:pPr>
            <a:endParaRPr lang="en-US" smtClean="0"/>
          </a:p>
          <a:p>
            <a:pPr marL="0" indent="0">
              <a:buNone/>
            </a:pPr>
            <a:r>
              <a:rPr lang="en-US" smtClean="0"/>
              <a:t>Q- Dive in the Left Top Corner</a:t>
            </a:r>
          </a:p>
          <a:p>
            <a:pPr marL="0" indent="0">
              <a:buNone/>
            </a:pPr>
            <a:r>
              <a:rPr lang="en-US" smtClean="0"/>
              <a:t>E-  Dive in the Right Top Corner</a:t>
            </a:r>
          </a:p>
          <a:p>
            <a:pPr marL="0" indent="0">
              <a:buNone/>
            </a:pPr>
            <a:r>
              <a:rPr lang="en-US" smtClean="0"/>
              <a:t>Z-  Dive in the bottom Left Corner</a:t>
            </a:r>
          </a:p>
          <a:p>
            <a:pPr marL="0" indent="0">
              <a:buNone/>
            </a:pPr>
            <a:r>
              <a:rPr lang="en-US" smtClean="0"/>
              <a:t>C-  Dive in the bottom Right Corner </a:t>
            </a:r>
          </a:p>
          <a:p>
            <a:pPr marL="0" indent="0">
              <a:buNone/>
            </a:pPr>
            <a:r>
              <a:rPr lang="en-US" smtClean="0"/>
              <a:t>        and so on.</a:t>
            </a:r>
            <a:endParaRPr lang="en-US"/>
          </a:p>
        </p:txBody>
      </p:sp>
      <p:sp>
        <p:nvSpPr>
          <p:cNvPr id="4" name="Title 2"/>
          <p:cNvSpPr>
            <a:spLocks noGrp="1"/>
          </p:cNvSpPr>
          <p:nvPr>
            <p:ph type="title"/>
          </p:nvPr>
        </p:nvSpPr>
        <p:spPr>
          <a:xfrm>
            <a:off x="457200" y="338328"/>
            <a:ext cx="8229600" cy="1252728"/>
          </a:xfrm>
        </p:spPr>
        <p:txBody>
          <a:bodyPr/>
          <a:lstStyle/>
          <a:p>
            <a:r>
              <a:rPr lang="en-US" smtClean="0"/>
              <a:t>Controlling the goalkeeper</a:t>
            </a:r>
            <a:endParaRPr lang="en-US"/>
          </a:p>
        </p:txBody>
      </p:sp>
    </p:spTree>
    <p:extLst>
      <p:ext uri="{BB962C8B-B14F-4D97-AF65-F5344CB8AC3E}">
        <p14:creationId xmlns:p14="http://schemas.microsoft.com/office/powerpoint/2010/main" val="63572938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smtClean="0"/>
              <a:t>Single Player Mode</a:t>
            </a:r>
          </a:p>
          <a:p>
            <a:r>
              <a:rPr lang="en-US" smtClean="0"/>
              <a:t>Multiplayer Mode</a:t>
            </a:r>
            <a:endParaRPr lang="en-US"/>
          </a:p>
        </p:txBody>
      </p:sp>
      <p:sp>
        <p:nvSpPr>
          <p:cNvPr id="3" name="Title 2"/>
          <p:cNvSpPr>
            <a:spLocks noGrp="1"/>
          </p:cNvSpPr>
          <p:nvPr>
            <p:ph type="title"/>
          </p:nvPr>
        </p:nvSpPr>
        <p:spPr/>
        <p:txBody>
          <a:bodyPr/>
          <a:lstStyle/>
          <a:p>
            <a:r>
              <a:rPr lang="en-US" smtClean="0"/>
              <a:t>Modes of Game</a:t>
            </a:r>
            <a:endParaRPr lang="en-US"/>
          </a:p>
        </p:txBody>
      </p:sp>
    </p:spTree>
    <p:extLst>
      <p:ext uri="{BB962C8B-B14F-4D97-AF65-F5344CB8AC3E}">
        <p14:creationId xmlns:p14="http://schemas.microsoft.com/office/powerpoint/2010/main" val="209716860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smtClean="0"/>
              <a:t>In this mode of the game, Player can shoot the ball first. At the same time, CPU will fulfill the role of the goalkeeper.</a:t>
            </a:r>
          </a:p>
          <a:p>
            <a:r>
              <a:rPr lang="en-US" smtClean="0"/>
              <a:t>After the first shot, the role is reversed.  i.e. CPU will shoot the ball and the player have to control the goalkeeper.</a:t>
            </a:r>
            <a:endParaRPr lang="en-US"/>
          </a:p>
        </p:txBody>
      </p:sp>
      <p:sp>
        <p:nvSpPr>
          <p:cNvPr id="3" name="Title 2"/>
          <p:cNvSpPr>
            <a:spLocks noGrp="1"/>
          </p:cNvSpPr>
          <p:nvPr>
            <p:ph type="title"/>
          </p:nvPr>
        </p:nvSpPr>
        <p:spPr/>
        <p:txBody>
          <a:bodyPr/>
          <a:lstStyle/>
          <a:p>
            <a:r>
              <a:rPr lang="en-US" smtClean="0"/>
              <a:t>Single Player Mode</a:t>
            </a:r>
            <a:endParaRPr lang="en-US"/>
          </a:p>
        </p:txBody>
      </p:sp>
    </p:spTree>
    <p:extLst>
      <p:ext uri="{BB962C8B-B14F-4D97-AF65-F5344CB8AC3E}">
        <p14:creationId xmlns:p14="http://schemas.microsoft.com/office/powerpoint/2010/main" val="85545541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smtClean="0"/>
              <a:t>In this mode of the game, two players can play at the same time using different parts of the keyboard.</a:t>
            </a:r>
          </a:p>
          <a:p>
            <a:r>
              <a:rPr lang="en-US" smtClean="0"/>
              <a:t>After each shot, the role of the players are exchanged. If Player2  shooted the ball first and Player2 became goalkeeper, Player1 becomes goalkeeper and Player2 shoots the ball in next shot.</a:t>
            </a:r>
            <a:endParaRPr lang="en-US"/>
          </a:p>
        </p:txBody>
      </p:sp>
      <p:sp>
        <p:nvSpPr>
          <p:cNvPr id="3" name="Title 2"/>
          <p:cNvSpPr>
            <a:spLocks noGrp="1"/>
          </p:cNvSpPr>
          <p:nvPr>
            <p:ph type="title"/>
          </p:nvPr>
        </p:nvSpPr>
        <p:spPr/>
        <p:txBody>
          <a:bodyPr/>
          <a:lstStyle/>
          <a:p>
            <a:r>
              <a:rPr lang="en-US" smtClean="0"/>
              <a:t>Multiplayer Mode</a:t>
            </a:r>
            <a:endParaRPr lang="en-US"/>
          </a:p>
        </p:txBody>
      </p:sp>
    </p:spTree>
    <p:extLst>
      <p:ext uri="{BB962C8B-B14F-4D97-AF65-F5344CB8AC3E}">
        <p14:creationId xmlns:p14="http://schemas.microsoft.com/office/powerpoint/2010/main" val="269208421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a:p>
        </p:txBody>
      </p:sp>
      <p:sp>
        <p:nvSpPr>
          <p:cNvPr id="3" name="Title 2"/>
          <p:cNvSpPr>
            <a:spLocks noGrp="1"/>
          </p:cNvSpPr>
          <p:nvPr>
            <p:ph type="title"/>
          </p:nvPr>
        </p:nvSpPr>
        <p:spPr/>
        <p:txBody>
          <a:bodyPr/>
          <a:lstStyle/>
          <a:p>
            <a:endParaRPr lang="en-US"/>
          </a:p>
        </p:txBody>
      </p:sp>
      <p:pic>
        <p:nvPicPr>
          <p:cNvPr id="819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5617212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a:p>
        </p:txBody>
      </p:sp>
      <p:sp>
        <p:nvSpPr>
          <p:cNvPr id="3" name="Title 2"/>
          <p:cNvSpPr>
            <a:spLocks noGrp="1"/>
          </p:cNvSpPr>
          <p:nvPr>
            <p:ph type="title"/>
          </p:nvPr>
        </p:nvSpPr>
        <p:spPr/>
        <p:txBody>
          <a:bodyPr/>
          <a:lstStyle/>
          <a:p>
            <a:endParaRPr lang="en-US"/>
          </a:p>
        </p:txBody>
      </p:sp>
      <p:pic>
        <p:nvPicPr>
          <p:cNvPr id="717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8727494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US"/>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44000" cy="6858000"/>
          </a:xfrm>
        </p:spPr>
      </p:pic>
    </p:spTree>
    <p:extLst>
      <p:ext uri="{BB962C8B-B14F-4D97-AF65-F5344CB8AC3E}">
        <p14:creationId xmlns:p14="http://schemas.microsoft.com/office/powerpoint/2010/main" val="412234856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smtClean="0"/>
              <a:t>To learn and implement the object oriented approach in C++.</a:t>
            </a:r>
          </a:p>
          <a:p>
            <a:r>
              <a:rPr lang="en-US" smtClean="0"/>
              <a:t>To enhance our skills in C++ programming language.</a:t>
            </a:r>
          </a:p>
          <a:p>
            <a:r>
              <a:rPr lang="en-US" smtClean="0"/>
              <a:t>To be familiarized with SFML library for GUI interface.</a:t>
            </a:r>
          </a:p>
          <a:p>
            <a:r>
              <a:rPr lang="en-US" smtClean="0"/>
              <a:t>To learn the basics of game development.</a:t>
            </a:r>
          </a:p>
          <a:p>
            <a:r>
              <a:rPr lang="en-US" smtClean="0"/>
              <a:t>To learn to work in a group as team.</a:t>
            </a:r>
          </a:p>
          <a:p>
            <a:endParaRPr lang="en-US" smtClean="0"/>
          </a:p>
          <a:p>
            <a:pPr marL="0" indent="0">
              <a:buNone/>
            </a:pPr>
            <a:endParaRPr lang="en-US" smtClean="0"/>
          </a:p>
          <a:p>
            <a:endParaRPr lang="en-US" smtClean="0"/>
          </a:p>
        </p:txBody>
      </p:sp>
      <p:sp>
        <p:nvSpPr>
          <p:cNvPr id="2" name="Title 1"/>
          <p:cNvSpPr>
            <a:spLocks noGrp="1"/>
          </p:cNvSpPr>
          <p:nvPr>
            <p:ph type="title"/>
          </p:nvPr>
        </p:nvSpPr>
        <p:spPr/>
        <p:txBody>
          <a:bodyPr/>
          <a:lstStyle/>
          <a:p>
            <a:r>
              <a:rPr lang="en-US" smtClean="0"/>
              <a:t>Objectives of the project:</a:t>
            </a:r>
            <a:endParaRPr lang="en-US"/>
          </a:p>
        </p:txBody>
      </p:sp>
    </p:spTree>
    <p:extLst>
      <p:ext uri="{BB962C8B-B14F-4D97-AF65-F5344CB8AC3E}">
        <p14:creationId xmlns:p14="http://schemas.microsoft.com/office/powerpoint/2010/main" val="327925887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44000" cy="6858000"/>
          </a:xfrm>
        </p:spPr>
      </p:pic>
    </p:spTree>
    <p:extLst>
      <p:ext uri="{BB962C8B-B14F-4D97-AF65-F5344CB8AC3E}">
        <p14:creationId xmlns:p14="http://schemas.microsoft.com/office/powerpoint/2010/main" val="49425305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44000" cy="6858000"/>
          </a:xfrm>
        </p:spPr>
      </p:pic>
    </p:spTree>
    <p:extLst>
      <p:ext uri="{BB962C8B-B14F-4D97-AF65-F5344CB8AC3E}">
        <p14:creationId xmlns:p14="http://schemas.microsoft.com/office/powerpoint/2010/main" val="129118139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44000" cy="6858000"/>
          </a:xfrm>
        </p:spPr>
      </p:pic>
    </p:spTree>
    <p:extLst>
      <p:ext uri="{BB962C8B-B14F-4D97-AF65-F5344CB8AC3E}">
        <p14:creationId xmlns:p14="http://schemas.microsoft.com/office/powerpoint/2010/main" val="9023374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smtClean="0"/>
              <a:t>Football Mark is used to count the goal.</a:t>
            </a:r>
          </a:p>
          <a:p>
            <a:r>
              <a:rPr lang="en-US" smtClean="0"/>
              <a:t>Cross Mark is used to count the miss.</a:t>
            </a:r>
            <a:endParaRPr lang="en-US"/>
          </a:p>
        </p:txBody>
      </p:sp>
      <p:sp>
        <p:nvSpPr>
          <p:cNvPr id="3" name="Title 2"/>
          <p:cNvSpPr>
            <a:spLocks noGrp="1"/>
          </p:cNvSpPr>
          <p:nvPr>
            <p:ph type="title"/>
          </p:nvPr>
        </p:nvSpPr>
        <p:spPr/>
        <p:txBody>
          <a:bodyPr/>
          <a:lstStyle/>
          <a:p>
            <a:r>
              <a:rPr lang="en-US" smtClean="0"/>
              <a:t>Scoring</a:t>
            </a:r>
            <a:endParaRPr lang="en-US"/>
          </a:p>
        </p:txBody>
      </p:sp>
    </p:spTree>
    <p:extLst>
      <p:ext uri="{BB962C8B-B14F-4D97-AF65-F5344CB8AC3E}">
        <p14:creationId xmlns:p14="http://schemas.microsoft.com/office/powerpoint/2010/main" val="290438973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44000" cy="6858000"/>
          </a:xfrm>
        </p:spPr>
      </p:pic>
    </p:spTree>
    <p:extLst>
      <p:ext uri="{BB962C8B-B14F-4D97-AF65-F5344CB8AC3E}">
        <p14:creationId xmlns:p14="http://schemas.microsoft.com/office/powerpoint/2010/main" val="298292231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44000" cy="6858000"/>
          </a:xfrm>
        </p:spPr>
      </p:pic>
    </p:spTree>
    <p:extLst>
      <p:ext uri="{BB962C8B-B14F-4D97-AF65-F5344CB8AC3E}">
        <p14:creationId xmlns:p14="http://schemas.microsoft.com/office/powerpoint/2010/main" val="196758041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44000" cy="6858000"/>
          </a:xfrm>
        </p:spPr>
      </p:pic>
    </p:spTree>
    <p:extLst>
      <p:ext uri="{BB962C8B-B14F-4D97-AF65-F5344CB8AC3E}">
        <p14:creationId xmlns:p14="http://schemas.microsoft.com/office/powerpoint/2010/main" val="122942703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743200"/>
            <a:ext cx="8229600" cy="1252728"/>
          </a:xfrm>
        </p:spPr>
        <p:txBody>
          <a:bodyPr/>
          <a:lstStyle/>
          <a:p>
            <a:r>
              <a:rPr lang="en-US" b="1" smtClean="0">
                <a:solidFill>
                  <a:schemeClr val="tx1"/>
                </a:solidFill>
                <a:latin typeface="Rockwell" pitchFamily="18" charset="0"/>
              </a:rPr>
              <a:t>Flow of the game</a:t>
            </a:r>
            <a:endParaRPr lang="en-US" b="1">
              <a:solidFill>
                <a:schemeClr val="tx1"/>
              </a:solidFill>
              <a:latin typeface="Rockwell" pitchFamily="18" charset="0"/>
            </a:endParaRPr>
          </a:p>
        </p:txBody>
      </p:sp>
    </p:spTree>
    <p:extLst>
      <p:ext uri="{BB962C8B-B14F-4D97-AF65-F5344CB8AC3E}">
        <p14:creationId xmlns:p14="http://schemas.microsoft.com/office/powerpoint/2010/main" val="210430332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a:p>
        </p:txBody>
      </p:sp>
      <p:sp>
        <p:nvSpPr>
          <p:cNvPr id="3" name="Title 2"/>
          <p:cNvSpPr>
            <a:spLocks noGrp="1"/>
          </p:cNvSpPr>
          <p:nvPr>
            <p:ph type="title"/>
          </p:nvPr>
        </p:nvSpPr>
        <p:spPr/>
        <p:txBody>
          <a:bodyPr/>
          <a:lstStyle/>
          <a:p>
            <a:r>
              <a:rPr lang="en-US" smtClean="0"/>
              <a:t>Flow of the game</a:t>
            </a:r>
            <a:endParaRPr lang="en-US"/>
          </a:p>
        </p:txBody>
      </p:sp>
      <p:pic>
        <p:nvPicPr>
          <p:cNvPr id="1026" name="Picture 2" descr="C:\Users\HP\Documents\Bandicam\flowchart.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9144000"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795746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r>
              <a:rPr lang="en-US" smtClean="0"/>
              <a:t>Collision.h</a:t>
            </a:r>
          </a:p>
          <a:p>
            <a:r>
              <a:rPr lang="en-US" smtClean="0"/>
              <a:t>Football.h</a:t>
            </a:r>
          </a:p>
          <a:p>
            <a:r>
              <a:rPr lang="en-US" smtClean="0"/>
              <a:t>Game.h</a:t>
            </a:r>
          </a:p>
          <a:p>
            <a:r>
              <a:rPr lang="en-US" smtClean="0"/>
              <a:t>Goalkeeper.h</a:t>
            </a:r>
          </a:p>
          <a:p>
            <a:r>
              <a:rPr lang="en-US" smtClean="0"/>
              <a:t>Goalpost.h</a:t>
            </a:r>
          </a:p>
          <a:p>
            <a:r>
              <a:rPr lang="en-US" smtClean="0"/>
              <a:t>Mainmenu.h</a:t>
            </a:r>
          </a:p>
          <a:p>
            <a:r>
              <a:rPr lang="en-US" smtClean="0"/>
              <a:t>Shooter.h</a:t>
            </a:r>
          </a:p>
          <a:p>
            <a:r>
              <a:rPr lang="en-US" smtClean="0"/>
              <a:t>Target.h</a:t>
            </a:r>
            <a:endParaRPr lang="en-US"/>
          </a:p>
        </p:txBody>
      </p:sp>
      <p:sp>
        <p:nvSpPr>
          <p:cNvPr id="3" name="Title 2"/>
          <p:cNvSpPr>
            <a:spLocks noGrp="1"/>
          </p:cNvSpPr>
          <p:nvPr>
            <p:ph type="title"/>
          </p:nvPr>
        </p:nvSpPr>
        <p:spPr/>
        <p:txBody>
          <a:bodyPr/>
          <a:lstStyle/>
          <a:p>
            <a:r>
              <a:rPr lang="en-US" smtClean="0"/>
              <a:t>Header Files</a:t>
            </a:r>
            <a:endParaRPr lang="en-US"/>
          </a:p>
        </p:txBody>
      </p:sp>
    </p:spTree>
    <p:extLst>
      <p:ext uri="{BB962C8B-B14F-4D97-AF65-F5344CB8AC3E}">
        <p14:creationId xmlns:p14="http://schemas.microsoft.com/office/powerpoint/2010/main" val="248351515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smtClean="0"/>
              <a:t>A simple football penalty game created as a part of our C++ project</a:t>
            </a:r>
          </a:p>
          <a:p>
            <a:r>
              <a:rPr lang="en-US" smtClean="0"/>
              <a:t>Easy to understand and play the game</a:t>
            </a:r>
          </a:p>
          <a:p>
            <a:r>
              <a:rPr lang="en-US" smtClean="0"/>
              <a:t>Built using the standard rules of the penalty in football </a:t>
            </a:r>
          </a:p>
          <a:p>
            <a:r>
              <a:rPr lang="en-US" smtClean="0"/>
              <a:t>Can play in single player as well as double player mode</a:t>
            </a:r>
          </a:p>
          <a:p>
            <a:endParaRPr lang="en-US"/>
          </a:p>
        </p:txBody>
      </p:sp>
      <p:sp>
        <p:nvSpPr>
          <p:cNvPr id="3" name="Title 2"/>
          <p:cNvSpPr>
            <a:spLocks noGrp="1"/>
          </p:cNvSpPr>
          <p:nvPr>
            <p:ph type="title"/>
          </p:nvPr>
        </p:nvSpPr>
        <p:spPr/>
        <p:txBody>
          <a:bodyPr/>
          <a:lstStyle/>
          <a:p>
            <a:r>
              <a:rPr lang="en-US" smtClean="0"/>
              <a:t>About Penalty Fever</a:t>
            </a:r>
            <a:endParaRPr lang="en-US"/>
          </a:p>
        </p:txBody>
      </p:sp>
    </p:spTree>
    <p:extLst>
      <p:ext uri="{BB962C8B-B14F-4D97-AF65-F5344CB8AC3E}">
        <p14:creationId xmlns:p14="http://schemas.microsoft.com/office/powerpoint/2010/main" val="98058864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buNone/>
            </a:pPr>
            <a:endParaRPr lang="en-US" smtClean="0"/>
          </a:p>
          <a:p>
            <a:r>
              <a:rPr lang="en-US" smtClean="0"/>
              <a:t>Game()</a:t>
            </a:r>
          </a:p>
          <a:p>
            <a:r>
              <a:rPr lang="en-US" smtClean="0"/>
              <a:t>run()</a:t>
            </a:r>
          </a:p>
          <a:p>
            <a:r>
              <a:rPr lang="en-US" smtClean="0"/>
              <a:t>processEvents()</a:t>
            </a:r>
          </a:p>
          <a:p>
            <a:r>
              <a:rPr lang="en-US"/>
              <a:t>u</a:t>
            </a:r>
            <a:r>
              <a:rPr lang="en-US" smtClean="0"/>
              <a:t>pdate()</a:t>
            </a:r>
          </a:p>
          <a:p>
            <a:r>
              <a:rPr lang="en-US"/>
              <a:t>r</a:t>
            </a:r>
            <a:r>
              <a:rPr lang="en-US" smtClean="0"/>
              <a:t>ender()</a:t>
            </a:r>
          </a:p>
          <a:p>
            <a:r>
              <a:rPr lang="en-US" smtClean="0"/>
              <a:t>resetScore()</a:t>
            </a:r>
          </a:p>
          <a:p>
            <a:pPr marL="0" indent="0">
              <a:buNone/>
            </a:pPr>
            <a:endParaRPr lang="en-US"/>
          </a:p>
        </p:txBody>
      </p:sp>
      <p:sp>
        <p:nvSpPr>
          <p:cNvPr id="3" name="Title 2"/>
          <p:cNvSpPr>
            <a:spLocks noGrp="1"/>
          </p:cNvSpPr>
          <p:nvPr>
            <p:ph type="title"/>
          </p:nvPr>
        </p:nvSpPr>
        <p:spPr/>
        <p:txBody>
          <a:bodyPr/>
          <a:lstStyle/>
          <a:p>
            <a:r>
              <a:rPr lang="en-US" smtClean="0"/>
              <a:t>Class Game</a:t>
            </a:r>
            <a:endParaRPr lang="en-US"/>
          </a:p>
        </p:txBody>
      </p:sp>
    </p:spTree>
    <p:extLst>
      <p:ext uri="{BB962C8B-B14F-4D97-AF65-F5344CB8AC3E}">
        <p14:creationId xmlns:p14="http://schemas.microsoft.com/office/powerpoint/2010/main" val="13867618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r>
              <a:rPr lang="en-US" smtClean="0"/>
              <a:t>Mainmenu()</a:t>
            </a:r>
          </a:p>
          <a:p>
            <a:r>
              <a:rPr lang="en-US"/>
              <a:t>s</a:t>
            </a:r>
            <a:r>
              <a:rPr lang="en-US" smtClean="0"/>
              <a:t>f::Sprite getsprite()</a:t>
            </a:r>
          </a:p>
          <a:p>
            <a:r>
              <a:rPr lang="en-US"/>
              <a:t>s</a:t>
            </a:r>
            <a:r>
              <a:rPr lang="en-US" smtClean="0"/>
              <a:t>f::Text gettext()</a:t>
            </a:r>
          </a:p>
          <a:p>
            <a:r>
              <a:rPr lang="en-US" smtClean="0"/>
              <a:t>bool checker()</a:t>
            </a:r>
          </a:p>
          <a:p>
            <a:r>
              <a:rPr lang="en-US" smtClean="0"/>
              <a:t>void setcolor()</a:t>
            </a:r>
          </a:p>
          <a:p>
            <a:r>
              <a:rPr lang="en-US"/>
              <a:t>v</a:t>
            </a:r>
            <a:r>
              <a:rPr lang="en-US" smtClean="0"/>
              <a:t>oid resetcolor()</a:t>
            </a:r>
          </a:p>
          <a:p>
            <a:r>
              <a:rPr lang="en-US"/>
              <a:t>v</a:t>
            </a:r>
            <a:r>
              <a:rPr lang="en-US" smtClean="0"/>
              <a:t>oid setpos(float,float)</a:t>
            </a:r>
          </a:p>
          <a:p>
            <a:r>
              <a:rPr lang="en-US" smtClean="0"/>
              <a:t>voidsetstring(std::string)</a:t>
            </a:r>
            <a:endParaRPr lang="en-US"/>
          </a:p>
        </p:txBody>
      </p:sp>
      <p:sp>
        <p:nvSpPr>
          <p:cNvPr id="3" name="Title 2"/>
          <p:cNvSpPr>
            <a:spLocks noGrp="1"/>
          </p:cNvSpPr>
          <p:nvPr>
            <p:ph type="title"/>
          </p:nvPr>
        </p:nvSpPr>
        <p:spPr/>
        <p:txBody>
          <a:bodyPr/>
          <a:lstStyle/>
          <a:p>
            <a:r>
              <a:rPr lang="en-US" smtClean="0"/>
              <a:t>Class Mainmenu</a:t>
            </a:r>
            <a:endParaRPr lang="en-US"/>
          </a:p>
        </p:txBody>
      </p:sp>
    </p:spTree>
    <p:extLst>
      <p:ext uri="{BB962C8B-B14F-4D97-AF65-F5344CB8AC3E}">
        <p14:creationId xmlns:p14="http://schemas.microsoft.com/office/powerpoint/2010/main" val="26845890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smtClean="0"/>
              <a:t>Football()</a:t>
            </a:r>
          </a:p>
          <a:p>
            <a:r>
              <a:rPr lang="en-US"/>
              <a:t>s</a:t>
            </a:r>
            <a:r>
              <a:rPr lang="en-US" smtClean="0"/>
              <a:t>f::Sprite getSprite()</a:t>
            </a:r>
          </a:p>
          <a:p>
            <a:r>
              <a:rPr lang="en-US"/>
              <a:t>b</a:t>
            </a:r>
            <a:r>
              <a:rPr lang="en-US" smtClean="0"/>
              <a:t>ool kick(sf::Vector2f,sf::Vector2f &amp;newpos)</a:t>
            </a:r>
          </a:p>
          <a:p>
            <a:r>
              <a:rPr lang="en-US"/>
              <a:t>v</a:t>
            </a:r>
            <a:r>
              <a:rPr lang="en-US" smtClean="0"/>
              <a:t>oid spawn()</a:t>
            </a:r>
          </a:p>
          <a:p>
            <a:r>
              <a:rPr lang="en-US"/>
              <a:t>s</a:t>
            </a:r>
            <a:r>
              <a:rPr lang="en-US" smtClean="0"/>
              <a:t>f::Vector2f getPosition()</a:t>
            </a:r>
          </a:p>
          <a:p>
            <a:r>
              <a:rPr lang="en-US"/>
              <a:t>v</a:t>
            </a:r>
            <a:r>
              <a:rPr lang="en-US" smtClean="0"/>
              <a:t>oid playSound()</a:t>
            </a:r>
          </a:p>
          <a:p>
            <a:r>
              <a:rPr lang="en-US"/>
              <a:t>v</a:t>
            </a:r>
            <a:r>
              <a:rPr lang="en-US" smtClean="0"/>
              <a:t>oid draw(sf::RenderWindow &amp;window)</a:t>
            </a:r>
          </a:p>
          <a:p>
            <a:endParaRPr lang="en-US"/>
          </a:p>
        </p:txBody>
      </p:sp>
      <p:sp>
        <p:nvSpPr>
          <p:cNvPr id="3" name="Title 2"/>
          <p:cNvSpPr>
            <a:spLocks noGrp="1"/>
          </p:cNvSpPr>
          <p:nvPr>
            <p:ph type="title"/>
          </p:nvPr>
        </p:nvSpPr>
        <p:spPr/>
        <p:txBody>
          <a:bodyPr/>
          <a:lstStyle/>
          <a:p>
            <a:r>
              <a:rPr lang="en-US" smtClean="0"/>
              <a:t>Class Football</a:t>
            </a:r>
            <a:endParaRPr lang="en-US"/>
          </a:p>
        </p:txBody>
      </p:sp>
    </p:spTree>
    <p:extLst>
      <p:ext uri="{BB962C8B-B14F-4D97-AF65-F5344CB8AC3E}">
        <p14:creationId xmlns:p14="http://schemas.microsoft.com/office/powerpoint/2010/main" val="28792186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r>
              <a:rPr lang="en-US" smtClean="0"/>
              <a:t>Target()</a:t>
            </a:r>
          </a:p>
          <a:p>
            <a:r>
              <a:rPr lang="en-US"/>
              <a:t>v</a:t>
            </a:r>
            <a:r>
              <a:rPr lang="en-US" smtClean="0"/>
              <a:t>oid handle_input()</a:t>
            </a:r>
          </a:p>
          <a:p>
            <a:r>
              <a:rPr lang="en-US"/>
              <a:t>v</a:t>
            </a:r>
            <a:r>
              <a:rPr lang="en-US" smtClean="0"/>
              <a:t>oid moveTarget()</a:t>
            </a:r>
          </a:p>
          <a:p>
            <a:r>
              <a:rPr lang="en-US"/>
              <a:t>v</a:t>
            </a:r>
            <a:r>
              <a:rPr lang="en-US" smtClean="0"/>
              <a:t>oid spawn()</a:t>
            </a:r>
          </a:p>
          <a:p>
            <a:r>
              <a:rPr lang="en-US"/>
              <a:t>v</a:t>
            </a:r>
            <a:r>
              <a:rPr lang="en-US" smtClean="0"/>
              <a:t>oid setSpritePosition(int,int)</a:t>
            </a:r>
          </a:p>
          <a:p>
            <a:r>
              <a:rPr lang="en-US"/>
              <a:t>s</a:t>
            </a:r>
            <a:r>
              <a:rPr lang="en-US" smtClean="0"/>
              <a:t>f::Vector2f getPosition()</a:t>
            </a:r>
          </a:p>
          <a:p>
            <a:r>
              <a:rPr lang="en-US"/>
              <a:t>v</a:t>
            </a:r>
            <a:r>
              <a:rPr lang="en-US" smtClean="0"/>
              <a:t>oid update(sf::Time)</a:t>
            </a:r>
          </a:p>
          <a:p>
            <a:r>
              <a:rPr lang="en-US"/>
              <a:t>v</a:t>
            </a:r>
            <a:r>
              <a:rPr lang="en-US" smtClean="0"/>
              <a:t>oid checkPosition()</a:t>
            </a:r>
          </a:p>
          <a:p>
            <a:endParaRPr lang="en-US" smtClean="0"/>
          </a:p>
          <a:p>
            <a:endParaRPr lang="en-US" smtClean="0"/>
          </a:p>
          <a:p>
            <a:endParaRPr lang="en-US"/>
          </a:p>
        </p:txBody>
      </p:sp>
      <p:sp>
        <p:nvSpPr>
          <p:cNvPr id="3" name="Title 2"/>
          <p:cNvSpPr>
            <a:spLocks noGrp="1"/>
          </p:cNvSpPr>
          <p:nvPr>
            <p:ph type="title"/>
          </p:nvPr>
        </p:nvSpPr>
        <p:spPr/>
        <p:txBody>
          <a:bodyPr/>
          <a:lstStyle/>
          <a:p>
            <a:r>
              <a:rPr lang="en-US" smtClean="0"/>
              <a:t>Class Target</a:t>
            </a:r>
            <a:endParaRPr lang="en-US"/>
          </a:p>
        </p:txBody>
      </p:sp>
    </p:spTree>
    <p:extLst>
      <p:ext uri="{BB962C8B-B14F-4D97-AF65-F5344CB8AC3E}">
        <p14:creationId xmlns:p14="http://schemas.microsoft.com/office/powerpoint/2010/main" val="38003363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smtClean="0"/>
              <a:t>Shooter()</a:t>
            </a:r>
          </a:p>
          <a:p>
            <a:r>
              <a:rPr lang="en-US"/>
              <a:t>s</a:t>
            </a:r>
            <a:r>
              <a:rPr lang="en-US" smtClean="0"/>
              <a:t>f::Sprite getSprite()</a:t>
            </a:r>
          </a:p>
          <a:p>
            <a:r>
              <a:rPr lang="en-US"/>
              <a:t>v</a:t>
            </a:r>
            <a:r>
              <a:rPr lang="en-US" smtClean="0"/>
              <a:t>oid spawn()</a:t>
            </a:r>
          </a:p>
          <a:p>
            <a:r>
              <a:rPr lang="en-US"/>
              <a:t>v</a:t>
            </a:r>
            <a:r>
              <a:rPr lang="en-US" smtClean="0"/>
              <a:t>oid kick()</a:t>
            </a:r>
          </a:p>
          <a:p>
            <a:r>
              <a:rPr lang="en-US"/>
              <a:t>v</a:t>
            </a:r>
            <a:r>
              <a:rPr lang="en-US" smtClean="0"/>
              <a:t>oid setToBlue()</a:t>
            </a:r>
          </a:p>
          <a:p>
            <a:r>
              <a:rPr lang="en-US"/>
              <a:t>v</a:t>
            </a:r>
            <a:r>
              <a:rPr lang="en-US" smtClean="0"/>
              <a:t>oid setToRed()</a:t>
            </a:r>
          </a:p>
          <a:p>
            <a:r>
              <a:rPr lang="en-US"/>
              <a:t>s</a:t>
            </a:r>
            <a:r>
              <a:rPr lang="en-US" smtClean="0"/>
              <a:t>f::Vector2f shootPosition()</a:t>
            </a:r>
            <a:endParaRPr lang="en-US"/>
          </a:p>
        </p:txBody>
      </p:sp>
      <p:sp>
        <p:nvSpPr>
          <p:cNvPr id="3" name="Title 2"/>
          <p:cNvSpPr>
            <a:spLocks noGrp="1"/>
          </p:cNvSpPr>
          <p:nvPr>
            <p:ph type="title"/>
          </p:nvPr>
        </p:nvSpPr>
        <p:spPr/>
        <p:txBody>
          <a:bodyPr/>
          <a:lstStyle/>
          <a:p>
            <a:r>
              <a:rPr lang="en-US" smtClean="0"/>
              <a:t>Class Shooter</a:t>
            </a:r>
            <a:endParaRPr lang="en-US"/>
          </a:p>
        </p:txBody>
      </p:sp>
    </p:spTree>
    <p:extLst>
      <p:ext uri="{BB962C8B-B14F-4D97-AF65-F5344CB8AC3E}">
        <p14:creationId xmlns:p14="http://schemas.microsoft.com/office/powerpoint/2010/main" val="31242722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r>
              <a:rPr lang="en-US" smtClean="0"/>
              <a:t>Goalkeeper()</a:t>
            </a:r>
          </a:p>
          <a:p>
            <a:r>
              <a:rPr lang="en-US"/>
              <a:t>b</a:t>
            </a:r>
            <a:r>
              <a:rPr lang="en-US" smtClean="0"/>
              <a:t>ool handle_input()</a:t>
            </a:r>
          </a:p>
          <a:p>
            <a:r>
              <a:rPr lang="en-US"/>
              <a:t>v</a:t>
            </a:r>
            <a:r>
              <a:rPr lang="en-US" smtClean="0"/>
              <a:t>oid kick(int,float)</a:t>
            </a:r>
          </a:p>
          <a:p>
            <a:r>
              <a:rPr lang="en-US"/>
              <a:t>v</a:t>
            </a:r>
            <a:r>
              <a:rPr lang="en-US" smtClean="0"/>
              <a:t>oid spawn()</a:t>
            </a:r>
          </a:p>
          <a:p>
            <a:r>
              <a:rPr lang="en-US"/>
              <a:t>s</a:t>
            </a:r>
            <a:r>
              <a:rPr lang="en-US" smtClean="0"/>
              <a:t>f::Vector2f getPosition()</a:t>
            </a:r>
          </a:p>
          <a:p>
            <a:r>
              <a:rPr lang="en-US"/>
              <a:t>i</a:t>
            </a:r>
            <a:r>
              <a:rPr lang="en-US" smtClean="0"/>
              <a:t>nt divePosition()</a:t>
            </a:r>
          </a:p>
          <a:p>
            <a:r>
              <a:rPr lang="en-US"/>
              <a:t>v</a:t>
            </a:r>
            <a:r>
              <a:rPr lang="en-US" smtClean="0"/>
              <a:t>oid setToBlue()</a:t>
            </a:r>
          </a:p>
          <a:p>
            <a:r>
              <a:rPr lang="en-US"/>
              <a:t>v</a:t>
            </a:r>
            <a:r>
              <a:rPr lang="en-US" smtClean="0"/>
              <a:t>oid setToRed()</a:t>
            </a:r>
          </a:p>
          <a:p>
            <a:r>
              <a:rPr lang="en-US"/>
              <a:t>v</a:t>
            </a:r>
            <a:r>
              <a:rPr lang="en-US" smtClean="0"/>
              <a:t>oid update()</a:t>
            </a:r>
          </a:p>
          <a:p>
            <a:r>
              <a:rPr lang="en-US"/>
              <a:t>v</a:t>
            </a:r>
            <a:r>
              <a:rPr lang="en-US" smtClean="0"/>
              <a:t>oid resetPosition()</a:t>
            </a:r>
            <a:endParaRPr lang="en-US"/>
          </a:p>
        </p:txBody>
      </p:sp>
      <p:sp>
        <p:nvSpPr>
          <p:cNvPr id="3" name="Title 2"/>
          <p:cNvSpPr>
            <a:spLocks noGrp="1"/>
          </p:cNvSpPr>
          <p:nvPr>
            <p:ph type="title"/>
          </p:nvPr>
        </p:nvSpPr>
        <p:spPr/>
        <p:txBody>
          <a:bodyPr/>
          <a:lstStyle/>
          <a:p>
            <a:r>
              <a:rPr lang="en-US" smtClean="0"/>
              <a:t>Class Goalkeeper</a:t>
            </a:r>
            <a:endParaRPr lang="en-US"/>
          </a:p>
        </p:txBody>
      </p:sp>
    </p:spTree>
    <p:extLst>
      <p:ext uri="{BB962C8B-B14F-4D97-AF65-F5344CB8AC3E}">
        <p14:creationId xmlns:p14="http://schemas.microsoft.com/office/powerpoint/2010/main" val="42505678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smtClean="0"/>
              <a:t>Goalpost()</a:t>
            </a:r>
          </a:p>
          <a:p>
            <a:r>
              <a:rPr lang="en-US"/>
              <a:t>s</a:t>
            </a:r>
            <a:r>
              <a:rPr lang="en-US" smtClean="0"/>
              <a:t>f::sprite getSprite()</a:t>
            </a:r>
          </a:p>
          <a:p>
            <a:r>
              <a:rPr lang="en-US"/>
              <a:t>v</a:t>
            </a:r>
            <a:r>
              <a:rPr lang="en-US" smtClean="0"/>
              <a:t>oid draw(sf::RenderWindow &amp;window)</a:t>
            </a:r>
          </a:p>
          <a:p>
            <a:endParaRPr lang="en-US"/>
          </a:p>
        </p:txBody>
      </p:sp>
      <p:sp>
        <p:nvSpPr>
          <p:cNvPr id="3" name="Title 2"/>
          <p:cNvSpPr>
            <a:spLocks noGrp="1"/>
          </p:cNvSpPr>
          <p:nvPr>
            <p:ph type="title"/>
          </p:nvPr>
        </p:nvSpPr>
        <p:spPr/>
        <p:txBody>
          <a:bodyPr/>
          <a:lstStyle/>
          <a:p>
            <a:r>
              <a:rPr lang="en-US" smtClean="0"/>
              <a:t>Class Goalpost</a:t>
            </a:r>
            <a:endParaRPr lang="en-US"/>
          </a:p>
        </p:txBody>
      </p:sp>
    </p:spTree>
    <p:extLst>
      <p:ext uri="{BB962C8B-B14F-4D97-AF65-F5344CB8AC3E}">
        <p14:creationId xmlns:p14="http://schemas.microsoft.com/office/powerpoint/2010/main" val="12327477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smtClean="0"/>
              <a:t>Only two teams (Red and Blue) can be choosen.</a:t>
            </a:r>
          </a:p>
          <a:p>
            <a:r>
              <a:rPr lang="en-US" smtClean="0"/>
              <a:t>No mode to select different playgrounds.</a:t>
            </a:r>
          </a:p>
          <a:p>
            <a:r>
              <a:rPr lang="en-US" smtClean="0"/>
              <a:t>Ball can’t be shooted outside the goalpost.</a:t>
            </a:r>
          </a:p>
          <a:p>
            <a:r>
              <a:rPr lang="en-US" smtClean="0"/>
              <a:t>There are some positions in goalpost where goal is always scored.</a:t>
            </a:r>
          </a:p>
          <a:p>
            <a:r>
              <a:rPr lang="en-US" smtClean="0"/>
              <a:t>Difficult to play multiplayer mode due to invisible target position.</a:t>
            </a:r>
          </a:p>
        </p:txBody>
      </p:sp>
      <p:sp>
        <p:nvSpPr>
          <p:cNvPr id="3" name="Title 2"/>
          <p:cNvSpPr>
            <a:spLocks noGrp="1"/>
          </p:cNvSpPr>
          <p:nvPr>
            <p:ph type="title"/>
          </p:nvPr>
        </p:nvSpPr>
        <p:spPr/>
        <p:txBody>
          <a:bodyPr>
            <a:normAutofit/>
          </a:bodyPr>
          <a:lstStyle/>
          <a:p>
            <a:r>
              <a:rPr lang="en-US" smtClean="0"/>
              <a:t>Limitations </a:t>
            </a:r>
            <a:endParaRPr lang="en-US"/>
          </a:p>
        </p:txBody>
      </p:sp>
    </p:spTree>
    <p:extLst>
      <p:ext uri="{BB962C8B-B14F-4D97-AF65-F5344CB8AC3E}">
        <p14:creationId xmlns:p14="http://schemas.microsoft.com/office/powerpoint/2010/main" val="17880874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r>
              <a:rPr lang="en-US" smtClean="0"/>
              <a:t>This game can be enhanced with various teams and different playing locations.</a:t>
            </a:r>
          </a:p>
          <a:p>
            <a:r>
              <a:rPr lang="en-US" smtClean="0"/>
              <a:t>Different tournaments and league modes can be added in the game.</a:t>
            </a:r>
          </a:p>
          <a:p>
            <a:r>
              <a:rPr lang="en-US" smtClean="0"/>
              <a:t>It can be made more advanced with the use of different viewing modes(game camera),and realistic graphics.</a:t>
            </a:r>
          </a:p>
          <a:p>
            <a:r>
              <a:rPr lang="en-US" smtClean="0"/>
              <a:t>Realistic Player Engine(advanced AI in both goalkeeper and kick taker) can be made.</a:t>
            </a:r>
            <a:endParaRPr lang="en-US"/>
          </a:p>
        </p:txBody>
      </p:sp>
      <p:sp>
        <p:nvSpPr>
          <p:cNvPr id="3" name="Title 2"/>
          <p:cNvSpPr>
            <a:spLocks noGrp="1"/>
          </p:cNvSpPr>
          <p:nvPr>
            <p:ph type="title"/>
          </p:nvPr>
        </p:nvSpPr>
        <p:spPr/>
        <p:txBody>
          <a:bodyPr/>
          <a:lstStyle/>
          <a:p>
            <a:r>
              <a:rPr lang="en-US" smtClean="0"/>
              <a:t>Future Enhancement</a:t>
            </a:r>
            <a:endParaRPr lang="en-US"/>
          </a:p>
        </p:txBody>
      </p:sp>
    </p:spTree>
    <p:extLst>
      <p:ext uri="{BB962C8B-B14F-4D97-AF65-F5344CB8AC3E}">
        <p14:creationId xmlns:p14="http://schemas.microsoft.com/office/powerpoint/2010/main" val="182557819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mtClean="0"/>
              <a:t>Better understanding of the OOP and its implementation was done in this project.</a:t>
            </a:r>
          </a:p>
          <a:p>
            <a:r>
              <a:rPr lang="en-US"/>
              <a:t>Successful implementation of a practical program was done working together as a team</a:t>
            </a:r>
            <a:r>
              <a:rPr lang="en-US" smtClean="0"/>
              <a:t>.</a:t>
            </a:r>
          </a:p>
          <a:p>
            <a:r>
              <a:rPr lang="en-US" smtClean="0"/>
              <a:t>We became familiar with the SFML Library for the GUI Interface in C++.</a:t>
            </a:r>
          </a:p>
          <a:p>
            <a:r>
              <a:rPr lang="en-US" smtClean="0"/>
              <a:t>Basics of the game development was learned and implemented properly.</a:t>
            </a:r>
          </a:p>
        </p:txBody>
      </p:sp>
      <p:sp>
        <p:nvSpPr>
          <p:cNvPr id="3" name="Title 2"/>
          <p:cNvSpPr>
            <a:spLocks noGrp="1"/>
          </p:cNvSpPr>
          <p:nvPr>
            <p:ph type="title"/>
          </p:nvPr>
        </p:nvSpPr>
        <p:spPr/>
        <p:txBody>
          <a:bodyPr/>
          <a:lstStyle/>
          <a:p>
            <a:r>
              <a:rPr lang="en-US" smtClean="0"/>
              <a:t>Conclusion</a:t>
            </a:r>
            <a:endParaRPr lang="en-US"/>
          </a:p>
        </p:txBody>
      </p:sp>
    </p:spTree>
    <p:extLst>
      <p:ext uri="{BB962C8B-B14F-4D97-AF65-F5344CB8AC3E}">
        <p14:creationId xmlns:p14="http://schemas.microsoft.com/office/powerpoint/2010/main" val="379339133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72067" y="3276600"/>
            <a:ext cx="7408333" cy="2849562"/>
          </a:xfrm>
        </p:spPr>
        <p:txBody>
          <a:bodyPr/>
          <a:lstStyle/>
          <a:p>
            <a:r>
              <a:rPr lang="en-US" smtClean="0"/>
              <a:t>Compiler: GNU GCC Compiler</a:t>
            </a:r>
          </a:p>
          <a:p>
            <a:r>
              <a:rPr lang="en-US" smtClean="0"/>
              <a:t>IDE:  Code::Blocks</a:t>
            </a:r>
          </a:p>
          <a:p>
            <a:r>
              <a:rPr lang="en-US" smtClean="0"/>
              <a:t>GUI Library:  SFML-2.5.1</a:t>
            </a:r>
            <a:endParaRPr lang="en-US"/>
          </a:p>
        </p:txBody>
      </p:sp>
      <p:sp>
        <p:nvSpPr>
          <p:cNvPr id="3" name="Title 2"/>
          <p:cNvSpPr>
            <a:spLocks noGrp="1"/>
          </p:cNvSpPr>
          <p:nvPr>
            <p:ph type="title"/>
          </p:nvPr>
        </p:nvSpPr>
        <p:spPr/>
        <p:txBody>
          <a:bodyPr/>
          <a:lstStyle/>
          <a:p>
            <a:r>
              <a:rPr lang="en-US" smtClean="0"/>
              <a:t>Penalty Fever is built by using</a:t>
            </a:r>
            <a:endParaRPr lang="en-US"/>
          </a:p>
        </p:txBody>
      </p:sp>
    </p:spTree>
    <p:extLst>
      <p:ext uri="{BB962C8B-B14F-4D97-AF65-F5344CB8AC3E}">
        <p14:creationId xmlns:p14="http://schemas.microsoft.com/office/powerpoint/2010/main" val="8477388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81000" y="1905000"/>
            <a:ext cx="8229600" cy="3733800"/>
          </a:xfrm>
        </p:spPr>
        <p:txBody>
          <a:bodyPr>
            <a:normAutofit/>
          </a:bodyPr>
          <a:lstStyle/>
          <a:p>
            <a:r>
              <a:rPr lang="en-US" sz="4800" b="1" smtClean="0">
                <a:solidFill>
                  <a:schemeClr val="tx1"/>
                </a:solidFill>
              </a:rPr>
              <a:t>Thank You</a:t>
            </a:r>
            <a:br>
              <a:rPr lang="en-US" sz="4800" b="1" smtClean="0">
                <a:solidFill>
                  <a:schemeClr val="tx1"/>
                </a:solidFill>
              </a:rPr>
            </a:br>
            <a:r>
              <a:rPr lang="en-US" sz="4800" b="1">
                <a:solidFill>
                  <a:schemeClr val="tx1"/>
                </a:solidFill>
              </a:rPr>
              <a:t/>
            </a:r>
            <a:br>
              <a:rPr lang="en-US" sz="4800" b="1">
                <a:solidFill>
                  <a:schemeClr val="tx1"/>
                </a:solidFill>
              </a:rPr>
            </a:br>
            <a:r>
              <a:rPr lang="en-US" sz="4800" b="1" smtClean="0">
                <a:solidFill>
                  <a:schemeClr val="tx1"/>
                </a:solidFill>
              </a:rPr>
              <a:t>Any Queries?</a:t>
            </a:r>
            <a:endParaRPr lang="en-US" sz="4800" b="1">
              <a:solidFill>
                <a:schemeClr val="tx1"/>
              </a:solidFill>
            </a:endParaRPr>
          </a:p>
        </p:txBody>
      </p:sp>
    </p:spTree>
    <p:extLst>
      <p:ext uri="{BB962C8B-B14F-4D97-AF65-F5344CB8AC3E}">
        <p14:creationId xmlns:p14="http://schemas.microsoft.com/office/powerpoint/2010/main" val="316722849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smtClean="0"/>
              <a:t>Gameplay is exactly similar to the penalty shootout in football.</a:t>
            </a:r>
          </a:p>
          <a:p>
            <a:r>
              <a:rPr lang="en-US" smtClean="0"/>
              <a:t>Two teams play penalty shootout where the shooter is from one team and the goalkeeper from the opposite team.</a:t>
            </a:r>
          </a:p>
          <a:p>
            <a:r>
              <a:rPr lang="en-US" smtClean="0"/>
              <a:t>The roles of the shooter and goalkeeper is reversed once the shoot is taken.</a:t>
            </a:r>
            <a:endParaRPr lang="en-US"/>
          </a:p>
        </p:txBody>
      </p:sp>
      <p:sp>
        <p:nvSpPr>
          <p:cNvPr id="3" name="Title 2"/>
          <p:cNvSpPr>
            <a:spLocks noGrp="1"/>
          </p:cNvSpPr>
          <p:nvPr>
            <p:ph type="title"/>
          </p:nvPr>
        </p:nvSpPr>
        <p:spPr/>
        <p:txBody>
          <a:bodyPr/>
          <a:lstStyle/>
          <a:p>
            <a:r>
              <a:rPr lang="en-US" smtClean="0"/>
              <a:t>Gameplay</a:t>
            </a:r>
            <a:endParaRPr lang="en-US"/>
          </a:p>
        </p:txBody>
      </p:sp>
    </p:spTree>
    <p:extLst>
      <p:ext uri="{BB962C8B-B14F-4D97-AF65-F5344CB8AC3E}">
        <p14:creationId xmlns:p14="http://schemas.microsoft.com/office/powerpoint/2010/main" val="79086861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r>
              <a:rPr lang="en-US" smtClean="0"/>
              <a:t>Similar reversal of role takes place until both teams shoots 5 shots each.</a:t>
            </a:r>
          </a:p>
          <a:p>
            <a:r>
              <a:rPr lang="en-US" smtClean="0"/>
              <a:t>The team with higher goals after 5 shots is declared as the winner.</a:t>
            </a:r>
          </a:p>
          <a:p>
            <a:r>
              <a:rPr lang="en-US" smtClean="0"/>
              <a:t>In case the score is draw after 5 shots, the game enters into the Sudden Death Mode.</a:t>
            </a:r>
          </a:p>
          <a:p>
            <a:r>
              <a:rPr lang="en-US" smtClean="0"/>
              <a:t>In Sudden Death Mode, if one team scores and other fails to score the goal, team scoring the goal is declared as the winer.</a:t>
            </a:r>
          </a:p>
          <a:p>
            <a:endParaRPr lang="en-US"/>
          </a:p>
        </p:txBody>
      </p:sp>
      <p:sp>
        <p:nvSpPr>
          <p:cNvPr id="3" name="Title 2"/>
          <p:cNvSpPr>
            <a:spLocks noGrp="1"/>
          </p:cNvSpPr>
          <p:nvPr>
            <p:ph type="title"/>
          </p:nvPr>
        </p:nvSpPr>
        <p:spPr/>
        <p:txBody>
          <a:bodyPr/>
          <a:lstStyle/>
          <a:p>
            <a:r>
              <a:rPr lang="en-US" smtClean="0"/>
              <a:t>Gameplay</a:t>
            </a:r>
            <a:endParaRPr lang="en-US"/>
          </a:p>
        </p:txBody>
      </p:sp>
    </p:spTree>
    <p:extLst>
      <p:ext uri="{BB962C8B-B14F-4D97-AF65-F5344CB8AC3E}">
        <p14:creationId xmlns:p14="http://schemas.microsoft.com/office/powerpoint/2010/main" val="8796309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a:p>
        </p:txBody>
      </p:sp>
      <p:sp>
        <p:nvSpPr>
          <p:cNvPr id="3" name="Title 2"/>
          <p:cNvSpPr>
            <a:spLocks noGrp="1"/>
          </p:cNvSpPr>
          <p:nvPr>
            <p:ph type="title"/>
          </p:nvPr>
        </p:nvSpPr>
        <p:spPr/>
        <p:txBody>
          <a:bodyPr/>
          <a:lstStyle/>
          <a:p>
            <a:endParaRPr lang="en-US"/>
          </a:p>
        </p:txBody>
      </p:sp>
      <p:pic>
        <p:nvPicPr>
          <p:cNvPr id="3080"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7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6253335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81000" y="2895600"/>
            <a:ext cx="8229600" cy="1252728"/>
          </a:xfrm>
        </p:spPr>
        <p:txBody>
          <a:bodyPr>
            <a:normAutofit/>
          </a:bodyPr>
          <a:lstStyle/>
          <a:p>
            <a:r>
              <a:rPr lang="en-US" sz="5400" b="1" smtClean="0">
                <a:solidFill>
                  <a:schemeClr val="tx1"/>
                </a:solidFill>
                <a:latin typeface="Rockwell Condensed" pitchFamily="18" charset="0"/>
              </a:rPr>
              <a:t>ABOUT</a:t>
            </a:r>
            <a:endParaRPr lang="en-US" sz="5400" b="1">
              <a:solidFill>
                <a:schemeClr val="tx1"/>
              </a:solidFill>
              <a:latin typeface="Rockwell Condensed" pitchFamily="18" charset="0"/>
            </a:endParaRPr>
          </a:p>
        </p:txBody>
      </p:sp>
    </p:spTree>
    <p:extLst>
      <p:ext uri="{BB962C8B-B14F-4D97-AF65-F5344CB8AC3E}">
        <p14:creationId xmlns:p14="http://schemas.microsoft.com/office/powerpoint/2010/main" val="56767266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a:p>
        </p:txBody>
      </p:sp>
      <p:sp>
        <p:nvSpPr>
          <p:cNvPr id="3" name="Title 2"/>
          <p:cNvSpPr>
            <a:spLocks noGrp="1"/>
          </p:cNvSpPr>
          <p:nvPr>
            <p:ph type="title"/>
          </p:nvPr>
        </p:nvSpPr>
        <p:spPr/>
        <p:txBody>
          <a:bodyPr/>
          <a:lstStyle/>
          <a:p>
            <a:endParaRPr lang="en-US"/>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9143999"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0953365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aveform">
  <a:themeElements>
    <a:clrScheme name="Waveform">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Waveform">
      <a:majorFont>
        <a:latin typeface="Candara"/>
        <a:ea typeface=""/>
        <a:cs typeface=""/>
        <a:font script="Jpan" typeface="HGP明朝E"/>
        <a:font script="Hang" typeface="HY그래픽M"/>
        <a:font script="Hans" typeface="华文新魏"/>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HGP明朝E"/>
        <a:font script="Hang" typeface="HY그래픽M"/>
        <a:font script="Hans" typeface="华文楷体"/>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aveform">
      <a:fillStyleLst>
        <a:solidFill>
          <a:schemeClr val="phClr"/>
        </a:solidFill>
        <a:gradFill rotWithShape="1">
          <a:gsLst>
            <a:gs pos="0">
              <a:schemeClr val="phClr">
                <a:tint val="0"/>
              </a:schemeClr>
            </a:gs>
            <a:gs pos="44000">
              <a:schemeClr val="phClr">
                <a:tint val="60000"/>
                <a:satMod val="120000"/>
              </a:schemeClr>
            </a:gs>
            <a:gs pos="100000">
              <a:schemeClr val="phClr">
                <a:tint val="90000"/>
                <a:alpha val="100000"/>
                <a:lumMod val="90000"/>
              </a:schemeClr>
            </a:gs>
          </a:gsLst>
          <a:lin ang="5400000" scaled="0"/>
        </a:gradFill>
        <a:gradFill rotWithShape="1">
          <a:gsLst>
            <a:gs pos="0">
              <a:schemeClr val="phClr">
                <a:tint val="96000"/>
                <a:satMod val="120000"/>
                <a:lumMod val="120000"/>
              </a:schemeClr>
            </a:gs>
            <a:gs pos="100000">
              <a:schemeClr val="phClr">
                <a:shade val="89000"/>
                <a:lumMod val="90000"/>
              </a:schemeClr>
            </a:gs>
          </a:gsLst>
          <a:lin ang="5400000" scaled="0"/>
        </a:gradFill>
      </a:fillStyleLst>
      <a:lnStyleLst>
        <a:ln w="9525" cap="flat" cmpd="sng" algn="ctr">
          <a:solidFill>
            <a:schemeClr val="phClr"/>
          </a:solidFill>
          <a:prstDash val="solid"/>
        </a:ln>
        <a:ln w="15875" cap="flat" cmpd="sng" algn="ctr">
          <a:solidFill>
            <a:schemeClr val="phClr">
              <a:shade val="75000"/>
              <a:lumMod val="80000"/>
            </a:schemeClr>
          </a:solidFill>
          <a:prstDash val="solid"/>
        </a:ln>
        <a:ln w="25400" cap="flat" cmpd="sng" algn="ctr">
          <a:solidFill>
            <a:schemeClr val="phClr"/>
          </a:solidFill>
          <a:prstDash val="solid"/>
        </a:ln>
      </a:lnStyleLst>
      <a:effectStyleLst>
        <a:effectStyle>
          <a:effectLst/>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prstMaterial="flat">
            <a:bevelT w="12700" h="12700"/>
          </a:sp3d>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contourW="19050" prstMaterial="flat">
            <a:bevelT w="63500" h="63500"/>
            <a:contourClr>
              <a:schemeClr val="phClr">
                <a:shade val="25000"/>
                <a:satMod val="180000"/>
              </a:schemeClr>
            </a:contourClr>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rotWithShape="1">
          <a:blip xmlns:r="http://schemas.openxmlformats.org/officeDocument/2006/relationships" r:embed="rId1">
            <a:duotone>
              <a:schemeClr val="phClr">
                <a:tint val="96000"/>
                <a:satMod val="130000"/>
                <a:lumMod val="50000"/>
              </a:schemeClr>
              <a:schemeClr val="phClr">
                <a:tint val="96000"/>
                <a:satMod val="114000"/>
                <a:lumMod val="114000"/>
              </a:schemeClr>
            </a:duotone>
          </a:blip>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Waveform</Template>
  <TotalTime>341</TotalTime>
  <Words>873</Words>
  <Application>Microsoft Office PowerPoint</Application>
  <PresentationFormat>On-screen Show (4:3)</PresentationFormat>
  <Paragraphs>146</Paragraphs>
  <Slides>40</Slides>
  <Notes>0</Notes>
  <HiddenSlides>0</HiddenSlides>
  <MMClips>0</MMClips>
  <ScaleCrop>false</ScaleCrop>
  <HeadingPairs>
    <vt:vector size="4" baseType="variant">
      <vt:variant>
        <vt:lpstr>Theme</vt:lpstr>
      </vt:variant>
      <vt:variant>
        <vt:i4>1</vt:i4>
      </vt:variant>
      <vt:variant>
        <vt:lpstr>Slide Titles</vt:lpstr>
      </vt:variant>
      <vt:variant>
        <vt:i4>40</vt:i4>
      </vt:variant>
    </vt:vector>
  </HeadingPairs>
  <TitlesOfParts>
    <vt:vector size="41" baseType="lpstr">
      <vt:lpstr>Waveform</vt:lpstr>
      <vt:lpstr>Penalty Fever</vt:lpstr>
      <vt:lpstr>Objectives of the project:</vt:lpstr>
      <vt:lpstr>About Penalty Fever</vt:lpstr>
      <vt:lpstr>Penalty Fever is built by using</vt:lpstr>
      <vt:lpstr>Gameplay</vt:lpstr>
      <vt:lpstr>Gameplay</vt:lpstr>
      <vt:lpstr>PowerPoint Presentation</vt:lpstr>
      <vt:lpstr>ABOUT</vt:lpstr>
      <vt:lpstr>PowerPoint Presentation</vt:lpstr>
      <vt:lpstr>HOW TO PLAY</vt:lpstr>
      <vt:lpstr>PowerPoint Presentation</vt:lpstr>
      <vt:lpstr>How to Play</vt:lpstr>
      <vt:lpstr>Controlling the goalkeeper</vt:lpstr>
      <vt:lpstr>Modes of Game</vt:lpstr>
      <vt:lpstr>Single Player Mode</vt:lpstr>
      <vt:lpstr>Multiplayer Mode</vt:lpstr>
      <vt:lpstr>PowerPoint Presentation</vt:lpstr>
      <vt:lpstr>PowerPoint Presentation</vt:lpstr>
      <vt:lpstr>PowerPoint Presentation</vt:lpstr>
      <vt:lpstr>PowerPoint Presentation</vt:lpstr>
      <vt:lpstr>PowerPoint Presentation</vt:lpstr>
      <vt:lpstr>PowerPoint Presentation</vt:lpstr>
      <vt:lpstr>Scoring</vt:lpstr>
      <vt:lpstr>PowerPoint Presentation</vt:lpstr>
      <vt:lpstr>PowerPoint Presentation</vt:lpstr>
      <vt:lpstr>PowerPoint Presentation</vt:lpstr>
      <vt:lpstr>Flow of the game</vt:lpstr>
      <vt:lpstr>Flow of the game</vt:lpstr>
      <vt:lpstr>Header Files</vt:lpstr>
      <vt:lpstr>Class Game</vt:lpstr>
      <vt:lpstr>Class Mainmenu</vt:lpstr>
      <vt:lpstr>Class Football</vt:lpstr>
      <vt:lpstr>Class Target</vt:lpstr>
      <vt:lpstr>Class Shooter</vt:lpstr>
      <vt:lpstr>Class Goalkeeper</vt:lpstr>
      <vt:lpstr>Class Goalpost</vt:lpstr>
      <vt:lpstr>Limitations </vt:lpstr>
      <vt:lpstr>Future Enhancement</vt:lpstr>
      <vt:lpstr>Conclusion</vt:lpstr>
      <vt:lpstr>Thank You  Any Queries?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Windows User</cp:lastModifiedBy>
  <cp:revision>23</cp:revision>
  <dcterms:created xsi:type="dcterms:W3CDTF">2020-03-03T10:28:01Z</dcterms:created>
  <dcterms:modified xsi:type="dcterms:W3CDTF">2020-03-04T15:52:00Z</dcterms:modified>
</cp:coreProperties>
</file>

<file path=docProps/thumbnail.jpeg>
</file>